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</p:sldIdLst>
  <p:sldSz cy="5143500" cx="9144000"/>
  <p:notesSz cx="6858000" cy="9144000"/>
  <p:embeddedFontLst>
    <p:embeddedFont>
      <p:font typeface="Montserrat"/>
      <p:regular r:id="rId39"/>
      <p:bold r:id="rId40"/>
      <p:italic r:id="rId41"/>
      <p:boldItalic r:id="rId42"/>
    </p:embeddedFont>
    <p:embeddedFont>
      <p:font typeface="Montserrat Thin"/>
      <p:regular r:id="rId43"/>
      <p:bold r:id="rId44"/>
      <p:italic r:id="rId45"/>
      <p:boldItalic r:id="rId4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r:id="rId47" roundtripDataSignature="AMtx7mi9X2i21vGIZkLvRsv3wGMAhZPMb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-bold.fntdata"/><Relationship Id="rId20" Type="http://schemas.openxmlformats.org/officeDocument/2006/relationships/slide" Target="slides/slide15.xml"/><Relationship Id="rId42" Type="http://schemas.openxmlformats.org/officeDocument/2006/relationships/font" Target="fonts/Montserrat-boldItalic.fntdata"/><Relationship Id="rId41" Type="http://schemas.openxmlformats.org/officeDocument/2006/relationships/font" Target="fonts/Montserrat-italic.fntdata"/><Relationship Id="rId22" Type="http://schemas.openxmlformats.org/officeDocument/2006/relationships/slide" Target="slides/slide17.xml"/><Relationship Id="rId44" Type="http://schemas.openxmlformats.org/officeDocument/2006/relationships/font" Target="fonts/MontserratThin-bold.fntdata"/><Relationship Id="rId21" Type="http://schemas.openxmlformats.org/officeDocument/2006/relationships/slide" Target="slides/slide16.xml"/><Relationship Id="rId43" Type="http://schemas.openxmlformats.org/officeDocument/2006/relationships/font" Target="fonts/MontserratThin-regular.fntdata"/><Relationship Id="rId24" Type="http://schemas.openxmlformats.org/officeDocument/2006/relationships/slide" Target="slides/slide19.xml"/><Relationship Id="rId46" Type="http://schemas.openxmlformats.org/officeDocument/2006/relationships/font" Target="fonts/MontserratThin-boldItalic.fntdata"/><Relationship Id="rId23" Type="http://schemas.openxmlformats.org/officeDocument/2006/relationships/slide" Target="slides/slide18.xml"/><Relationship Id="rId45" Type="http://schemas.openxmlformats.org/officeDocument/2006/relationships/font" Target="fonts/MontserratThin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47" Type="http://customschemas.google.com/relationships/presentationmetadata" Target="meta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font" Target="fonts/Montserrat-regular.fntdata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" name="Google Shape;5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0" name="Google Shape;100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5" name="Google Shape;105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0" name="Google Shape;110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5" name="Google Shape;115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0" name="Google Shape;120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5" name="Google Shape;125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0" name="Google Shape;130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5" name="Google Shape;135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3" name="Google Shape;143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8" name="Google Shape;148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" name="Google Shape;58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3" name="Google Shape;153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8" name="Google Shape;158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3" name="Google Shape;163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8" name="Google Shape;168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3" name="Google Shape;173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8" name="Google Shape;178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3" name="Google Shape;183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8" name="Google Shape;188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3" name="Google Shape;193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8" name="Google Shape;198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" name="Google Shape;63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3" name="Google Shape;203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8" name="Google Shape;208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3" name="Google Shape;213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8" name="Google Shape;218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" name="Google Shape;68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" name="Google Shape;73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8" name="Google Shape;78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3" name="Google Shape;83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9" name="Google Shape;89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4" name="Google Shape;94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3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4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4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38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38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0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4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41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4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42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42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42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43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://drive.google.com/file/d/1iOMb1pF3fyZARCECQCETZCQACIbQksvD/view" TargetMode="External"/><Relationship Id="rId4" Type="http://schemas.openxmlformats.org/officeDocument/2006/relationships/image" Target="../media/image15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.png"/><Relationship Id="rId4" Type="http://schemas.openxmlformats.org/officeDocument/2006/relationships/hyperlink" Target="https://xd.adobe.com/view/592ba8e4-4c96-41c2-8ac2-5be6418ee247-0c78/?fullscreen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7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hyperlink" Target="https://docs.google.com/document/d/1JAH9TqHXSeLoOFTmvkuq3LhBiSMBr1Da0mKua2DFr74/edit?usp=sharing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Relationship Id="rId4" Type="http://schemas.openxmlformats.org/officeDocument/2006/relationships/hyperlink" Target="https://www.figma.com/file/rxdRSZ7atVpKRtNy8OhvFf/Uicons-by-Flaticon-%7C-Free-interface-icons----Custom---gQuicks?node-id=0%3A1&amp;t=MaXFDwFvmJRzblen-1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8164300" y="-867400"/>
            <a:ext cx="17466600" cy="9824976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"/>
          <p:cNvSpPr txBox="1"/>
          <p:nvPr/>
        </p:nvSpPr>
        <p:spPr>
          <a:xfrm>
            <a:off x="5767400" y="2003175"/>
            <a:ext cx="18777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chemeClr val="lt1"/>
                </a:solidFill>
                <a:latin typeface="Montserrat Thin"/>
                <a:ea typeface="Montserrat Thin"/>
                <a:cs typeface="Montserrat Thin"/>
                <a:sym typeface="Montserrat Thin"/>
              </a:rPr>
              <a:t>Projeto de</a:t>
            </a:r>
            <a:endParaRPr b="0" i="0" sz="1400" u="none" cap="none" strike="noStrike">
              <a:solidFill>
                <a:schemeClr val="lt1"/>
              </a:solidFill>
              <a:latin typeface="Montserrat Thin"/>
              <a:ea typeface="Montserrat Thin"/>
              <a:cs typeface="Montserrat Thin"/>
              <a:sym typeface="Montserrat Thi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chemeClr val="lt1"/>
                </a:solidFill>
                <a:latin typeface="Montserrat Thin"/>
                <a:ea typeface="Montserrat Thin"/>
                <a:cs typeface="Montserrat Thin"/>
                <a:sym typeface="Montserrat Thin"/>
              </a:rPr>
              <a:t>Identidade visual</a:t>
            </a:r>
            <a:endParaRPr b="0" i="0" sz="1400" u="none" cap="none" strike="noStrike">
              <a:solidFill>
                <a:schemeClr val="lt1"/>
              </a:solidFill>
              <a:latin typeface="Montserrat Thin"/>
              <a:ea typeface="Montserrat Thin"/>
              <a:cs typeface="Montserrat Thin"/>
              <a:sym typeface="Montserrat Thi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F40064"/>
                </a:solidFill>
                <a:latin typeface="Montserrat"/>
                <a:ea typeface="Montserrat"/>
                <a:cs typeface="Montserrat"/>
                <a:sym typeface="Montserrat"/>
              </a:rPr>
              <a:t>Gquicks</a:t>
            </a:r>
            <a:endParaRPr b="1" i="0" sz="1400" u="none" cap="none" strike="noStrike">
              <a:solidFill>
                <a:srgbClr val="F4006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0" title="Intro Logo animado G quicks + áudio.mp4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7"/>
          <p:cNvSpPr/>
          <p:nvPr/>
        </p:nvSpPr>
        <p:spPr>
          <a:xfrm>
            <a:off x="623850" y="962325"/>
            <a:ext cx="1440300" cy="325200"/>
          </a:xfrm>
          <a:prstGeom prst="roundRect">
            <a:avLst>
              <a:gd fmla="val 16667" name="adj"/>
            </a:avLst>
          </a:prstGeom>
          <a:solidFill>
            <a:srgbClr val="F40064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17"/>
          <p:cNvSpPr txBox="1"/>
          <p:nvPr/>
        </p:nvSpPr>
        <p:spPr>
          <a:xfrm>
            <a:off x="454700" y="955575"/>
            <a:ext cx="1761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pt-BR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Toque para acessar</a:t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17">
            <a:hlinkClick r:id="rId4"/>
          </p:cNvPr>
          <p:cNvSpPr/>
          <p:nvPr/>
        </p:nvSpPr>
        <p:spPr>
          <a:xfrm>
            <a:off x="623850" y="962325"/>
            <a:ext cx="1440300" cy="3252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126099"/>
            <a:ext cx="9143998" cy="52782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Google Shape;215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500" y="124950"/>
            <a:ext cx="9144000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7">
            <a:hlinkClick r:id="rId4"/>
          </p:cNvPr>
          <p:cNvSpPr/>
          <p:nvPr/>
        </p:nvSpPr>
        <p:spPr>
          <a:xfrm>
            <a:off x="3763050" y="4121425"/>
            <a:ext cx="1639200" cy="291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9">
            <a:hlinkClick r:id="rId4"/>
          </p:cNvPr>
          <p:cNvSpPr/>
          <p:nvPr/>
        </p:nvSpPr>
        <p:spPr>
          <a:xfrm>
            <a:off x="776501" y="4247525"/>
            <a:ext cx="1738800" cy="3120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